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63" r:id="rId6"/>
    <p:sldId id="259" r:id="rId7"/>
    <p:sldId id="262" r:id="rId8"/>
    <p:sldId id="260" r:id="rId9"/>
    <p:sldId id="271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>
        <p:scale>
          <a:sx n="50" d="100"/>
          <a:sy n="50" d="100"/>
        </p:scale>
        <p:origin x="24" y="1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6DBA01-D262-AF10-3BBE-D45306A146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7F60C16-AC61-34DE-2312-72B8ED6872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AF37A5-BEB2-5839-5EC8-22DE74C15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42683-A135-43F3-A350-85FFCF3A546A}" type="datetimeFigureOut">
              <a:rPr lang="zh-CN" altLang="en-US" smtClean="0"/>
              <a:t>2023/3/9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3FE73E-51A6-BACF-5DD9-C75F73C30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9E99DF-3867-EBB4-02B5-9A564A491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B8B52-F13A-484A-A132-BF4F64C28A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024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DB95AD-08C8-2CA0-C0EF-BAB7E217B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4D992AA-DAAC-5B90-F0A2-25F594BFE9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4F4409-C2A5-35B4-D010-7F2A5C1E6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42683-A135-43F3-A350-85FFCF3A546A}" type="datetimeFigureOut">
              <a:rPr lang="zh-CN" altLang="en-US" smtClean="0"/>
              <a:t>2023/3/9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60DABE-B512-87CB-5D83-318EA0BA5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7753C9-E698-1A49-FF3A-7111182BC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B8B52-F13A-484A-A132-BF4F64C28A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7704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7CF7727-693B-1E54-62BF-58C27ADBD0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E57E4FA-C59E-1894-E440-4B2FE1636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8CA634-658B-7919-5ADD-D4F0747E0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42683-A135-43F3-A350-85FFCF3A546A}" type="datetimeFigureOut">
              <a:rPr lang="zh-CN" altLang="en-US" smtClean="0"/>
              <a:t>2023/3/9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0599C3-E29E-9E91-5A76-C771CAC69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F7A1BD-0011-9213-FC5F-960C880E4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B8B52-F13A-484A-A132-BF4F64C28A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970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BE3017-05D4-0C58-7184-306863C2D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C2954A-354A-42E8-E579-9FF2AE047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CBDE36-9176-96C5-B801-D6A2DC8D8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42683-A135-43F3-A350-85FFCF3A546A}" type="datetimeFigureOut">
              <a:rPr lang="zh-CN" altLang="en-US" smtClean="0"/>
              <a:t>2023/3/9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83D296-7376-52B2-A4D2-3B2E2CD2A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504FBD-78EB-D37E-1435-3FCDDE101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B8B52-F13A-484A-A132-BF4F64C28A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060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AF8D02-8FBA-87DF-4DDE-EEA6BDDEF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858022-0BF0-9A55-4B8B-3BA02A475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888FB9-183E-E299-BFD5-699E88162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42683-A135-43F3-A350-85FFCF3A546A}" type="datetimeFigureOut">
              <a:rPr lang="zh-CN" altLang="en-US" smtClean="0"/>
              <a:t>2023/3/9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E1D41E-C542-B57B-DD48-CA28AD0C8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0DC1AA-CAF1-A5E0-5D16-DF2F93C25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B8B52-F13A-484A-A132-BF4F64C28A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1741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096D82-A94A-B92E-E4B9-DA48C983E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86C3F7-B8EB-659A-06F5-CD5AB754F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842D53F-D36E-81F4-CC91-3C68C2618D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D45619-7D77-4AAC-9A44-49CD2EB1B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42683-A135-43F3-A350-85FFCF3A546A}" type="datetimeFigureOut">
              <a:rPr lang="zh-CN" altLang="en-US" smtClean="0"/>
              <a:t>2023/3/9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43DCD7E-C9BE-DAC8-3DAC-F984A6836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73B323E-C3FF-F80B-80AA-8C8D45E0B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B8B52-F13A-484A-A132-BF4F64C28A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549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4FD842-BC07-197A-7B86-6A546EFB0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6BF650-7F16-0AD5-8951-CB33E259A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6A8D463-E487-C075-26D0-73233779B9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C8000AD-0B06-B1B9-F3FF-ADBB78C4F0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C0E9417-11EC-3C24-C76E-C233B633EB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7EBE94E-F65F-225A-D0C5-0F304808F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42683-A135-43F3-A350-85FFCF3A546A}" type="datetimeFigureOut">
              <a:rPr lang="zh-CN" altLang="en-US" smtClean="0"/>
              <a:t>2023/3/9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F139A4D-AC25-F73B-AFE4-1EDE60268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CE9F66E-6C79-C2D2-82A4-8EA5BFF6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B8B52-F13A-484A-A132-BF4F64C28A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6809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5F4441-8C47-B848-B8E4-762721480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963D0F6-EB7A-A58A-4BF6-11C86766E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42683-A135-43F3-A350-85FFCF3A546A}" type="datetimeFigureOut">
              <a:rPr lang="zh-CN" altLang="en-US" smtClean="0"/>
              <a:t>2023/3/9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1DA9CC7-68C1-781F-236E-E084F0790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360159-DE53-241C-7F52-DABAAB6E8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B8B52-F13A-484A-A132-BF4F64C28A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467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B00291E-35BD-4BDE-1FB7-6EA395796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42683-A135-43F3-A350-85FFCF3A546A}" type="datetimeFigureOut">
              <a:rPr lang="zh-CN" altLang="en-US" smtClean="0"/>
              <a:t>2023/3/9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26F2697-21E0-2954-17A2-2C299EB22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6BF0D0-707D-C4EB-B86D-442E24C98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B8B52-F13A-484A-A132-BF4F64C28A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009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25856D-7343-3F3F-FA9E-1BEBCBECA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0CA741-8649-75D2-F8A9-72CB385C7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2ED4355-B961-700A-37B0-E34738B99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8C84AD-C6C8-F5AC-D594-166796101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42683-A135-43F3-A350-85FFCF3A546A}" type="datetimeFigureOut">
              <a:rPr lang="zh-CN" altLang="en-US" smtClean="0"/>
              <a:t>2023/3/9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FE1893-3E84-61E6-85F6-F8379DD85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569C31-C610-B15A-5A69-74CDEC09A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B8B52-F13A-484A-A132-BF4F64C28A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201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4FB560-9052-1958-F5CB-72B5EC17F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D4A5B2E-28CD-4252-C44C-453551A351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B80C7DE-6ACD-B205-E26E-A10FAB2683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0584E9A-3B05-A5B7-CD3A-7613E4FAA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42683-A135-43F3-A350-85FFCF3A546A}" type="datetimeFigureOut">
              <a:rPr lang="zh-CN" altLang="en-US" smtClean="0"/>
              <a:t>2023/3/9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625B90-5927-AA78-AA51-58FCA3D69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E8DC90F-9AA3-5840-E4A0-620FCE17F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B8B52-F13A-484A-A132-BF4F64C28A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306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AD592F7-CC82-8899-D6C6-BE99137B8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3505B6-670A-69A3-BD6F-07F0BFCCB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0850CD-3245-8C8A-4516-3B8A555D24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42683-A135-43F3-A350-85FFCF3A546A}" type="datetimeFigureOut">
              <a:rPr lang="zh-CN" altLang="en-US" smtClean="0"/>
              <a:t>2023/3/9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6DDB23-7F1A-413B-629A-919285A1B1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8C10E5-1561-C620-F1D7-AE0FABE0F0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B8B52-F13A-484A-A132-BF4F64C28A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639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DE55E11-EB74-DDF5-40B4-609D2A562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84650" y="-1844676"/>
            <a:ext cx="20561300" cy="1010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883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7C15AB9-6195-2659-B809-81A28C7DD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210631" y="-799041"/>
            <a:ext cx="13935001" cy="826810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B4E09FE-1A3E-83AA-BA8E-6EDDA9C2730D}"/>
              </a:ext>
            </a:extLst>
          </p:cNvPr>
          <p:cNvSpPr/>
          <p:nvPr/>
        </p:nvSpPr>
        <p:spPr>
          <a:xfrm>
            <a:off x="-1443790" y="-743552"/>
            <a:ext cx="14736278" cy="834510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chemeClr val="tx1">
                  <a:alpha val="40000"/>
                </a:schemeClr>
              </a:gs>
              <a:gs pos="72000">
                <a:schemeClr val="tx1">
                  <a:alpha val="60000"/>
                </a:schemeClr>
              </a:gs>
              <a:gs pos="100000">
                <a:schemeClr val="tx1">
                  <a:alpha val="9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351FD7-FE6A-E7DA-2B4E-573A23D13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44" b="98381" l="9877" r="98272">
                        <a14:foregroundMark x1="25185" y1="15081" x2="47654" y2="6174"/>
                        <a14:foregroundMark x1="47654" y1="6174" x2="26420" y2="12348"/>
                        <a14:foregroundMark x1="46914" y1="3644" x2="60988" y2="7591"/>
                        <a14:foregroundMark x1="72099" y1="49899" x2="84938" y2="60223"/>
                        <a14:foregroundMark x1="84938" y1="60223" x2="67654" y2="57895"/>
                        <a14:foregroundMark x1="82716" y1="62652" x2="98272" y2="62449"/>
                        <a14:foregroundMark x1="56049" y1="87652" x2="56049" y2="91498"/>
                        <a14:foregroundMark x1="76049" y1="92206" x2="74815" y2="98381"/>
                        <a14:backgroundMark x1="35802" y1="20547" x2="36543" y2="20850"/>
                        <a14:backgroundMark x1="38025" y1="20142" x2="38765" y2="21964"/>
                        <a14:backgroundMark x1="38025" y1="20547" x2="39259" y2="19028"/>
                        <a14:backgroundMark x1="96049" y1="92915" x2="95556" y2="97470"/>
                        <a14:backgroundMark x1="66667" y1="93826" x2="67160" y2="93320"/>
                        <a14:backgroundMark x1="65926" y1="90587" x2="65926" y2="912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28129" y="-37636"/>
            <a:ext cx="2765024" cy="674529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DBFE99F-1D6B-3DB4-57F9-49ECE8E15591}"/>
              </a:ext>
            </a:extLst>
          </p:cNvPr>
          <p:cNvSpPr txBox="1"/>
          <p:nvPr/>
        </p:nvSpPr>
        <p:spPr>
          <a:xfrm>
            <a:off x="275122" y="-616552"/>
            <a:ext cx="385010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600" spc="15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1919</a:t>
            </a:r>
            <a:r>
              <a:rPr lang="zh-CN" altLang="en-US" sz="9600" spc="15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年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7DD91C7-FDD3-69F5-CB00-071F4292D840}"/>
              </a:ext>
            </a:extLst>
          </p:cNvPr>
          <p:cNvSpPr txBox="1"/>
          <p:nvPr/>
        </p:nvSpPr>
        <p:spPr>
          <a:xfrm>
            <a:off x="275122" y="1634106"/>
            <a:ext cx="541549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800" spc="15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巴黎和会上</a:t>
            </a:r>
            <a:endParaRPr lang="en-US" altLang="zh-CN" sz="4800" spc="15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4800" spc="15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中国外交</a:t>
            </a:r>
            <a:r>
              <a:rPr lang="zh-CN" altLang="en-US" sz="4800" b="1" spc="150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失败</a:t>
            </a:r>
            <a:endParaRPr lang="en-US" altLang="zh-CN" sz="4800" b="1" spc="150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4800" b="1" spc="15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中国陷入危亡时刻</a:t>
            </a:r>
          </a:p>
        </p:txBody>
      </p:sp>
    </p:spTree>
    <p:extLst>
      <p:ext uri="{BB962C8B-B14F-4D97-AF65-F5344CB8AC3E}">
        <p14:creationId xmlns:p14="http://schemas.microsoft.com/office/powerpoint/2010/main" val="12997517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>
        <p15:prstTrans prst="curtains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D6A48C-772A-A97F-0185-ED6916FF6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3673" y="-134754"/>
            <a:ext cx="15025914" cy="1015394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9014D9E-7EAF-F274-5552-7B2BE03AC396}"/>
              </a:ext>
            </a:extLst>
          </p:cNvPr>
          <p:cNvSpPr/>
          <p:nvPr/>
        </p:nvSpPr>
        <p:spPr>
          <a:xfrm>
            <a:off x="-1492355" y="-534002"/>
            <a:ext cx="14736278" cy="834510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chemeClr val="tx1">
                  <a:alpha val="40000"/>
                </a:schemeClr>
              </a:gs>
              <a:gs pos="72000">
                <a:schemeClr val="tx1">
                  <a:alpha val="60000"/>
                </a:schemeClr>
              </a:gs>
              <a:gs pos="100000">
                <a:schemeClr val="tx1">
                  <a:alpha val="9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0F299C-7709-D0D9-2FAB-1A5ABBC7905A}"/>
              </a:ext>
            </a:extLst>
          </p:cNvPr>
          <p:cNvSpPr txBox="1"/>
          <p:nvPr/>
        </p:nvSpPr>
        <p:spPr>
          <a:xfrm>
            <a:off x="569676" y="-650081"/>
            <a:ext cx="350947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600" spc="15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北大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28D304B-94D7-5748-2DEB-1F9943C0A5C4}"/>
              </a:ext>
            </a:extLst>
          </p:cNvPr>
          <p:cNvSpPr txBox="1"/>
          <p:nvPr/>
        </p:nvSpPr>
        <p:spPr>
          <a:xfrm>
            <a:off x="569676" y="983649"/>
            <a:ext cx="49127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600" spc="15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校园内</a:t>
            </a:r>
          </a:p>
        </p:txBody>
      </p:sp>
    </p:spTree>
    <p:extLst>
      <p:ext uri="{BB962C8B-B14F-4D97-AF65-F5344CB8AC3E}">
        <p14:creationId xmlns:p14="http://schemas.microsoft.com/office/powerpoint/2010/main" val="640078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D4ECA15-850F-D856-7558-F4405721D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821" y="-86627"/>
            <a:ext cx="12618720" cy="697350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0AC0DC6-8753-ABF7-B840-9C5B63148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63319" y="-161223"/>
            <a:ext cx="8301733" cy="718044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218AC0E-B1E1-E66F-2086-2739E65D1A8F}"/>
              </a:ext>
            </a:extLst>
          </p:cNvPr>
          <p:cNvSpPr/>
          <p:nvPr/>
        </p:nvSpPr>
        <p:spPr>
          <a:xfrm>
            <a:off x="-1492355" y="-534002"/>
            <a:ext cx="14736278" cy="834510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chemeClr val="tx1">
                  <a:alpha val="40000"/>
                </a:schemeClr>
              </a:gs>
              <a:gs pos="72000">
                <a:schemeClr val="tx1">
                  <a:alpha val="60000"/>
                </a:schemeClr>
              </a:gs>
              <a:gs pos="100000">
                <a:schemeClr val="tx1">
                  <a:alpha val="9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22645F7-06FB-4185-D31F-454E163EF822}"/>
              </a:ext>
            </a:extLst>
          </p:cNvPr>
          <p:cNvSpPr txBox="1"/>
          <p:nvPr/>
        </p:nvSpPr>
        <p:spPr>
          <a:xfrm>
            <a:off x="571031" y="-600550"/>
            <a:ext cx="4055578" cy="2525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500" spc="15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1919</a:t>
            </a:r>
            <a:r>
              <a:rPr lang="zh-CN" altLang="en-US" sz="11500" spc="15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年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D0F43A0-5A31-7EEC-1CF1-43E6EA3E47E4}"/>
              </a:ext>
            </a:extLst>
          </p:cNvPr>
          <p:cNvSpPr txBox="1"/>
          <p:nvPr/>
        </p:nvSpPr>
        <p:spPr>
          <a:xfrm>
            <a:off x="571031" y="1213420"/>
            <a:ext cx="385010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600" spc="15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5</a:t>
            </a:r>
            <a:r>
              <a:rPr lang="zh-CN" altLang="en-US" sz="9600" spc="15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月</a:t>
            </a:r>
            <a:r>
              <a:rPr lang="en-US" altLang="zh-CN" sz="9600" spc="15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4</a:t>
            </a:r>
            <a:r>
              <a:rPr lang="zh-CN" altLang="en-US" sz="9600" spc="15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日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280D4B7-77B8-0CB0-B2B3-A71DE1957C56}"/>
              </a:ext>
            </a:extLst>
          </p:cNvPr>
          <p:cNvSpPr txBox="1"/>
          <p:nvPr/>
        </p:nvSpPr>
        <p:spPr>
          <a:xfrm>
            <a:off x="460287" y="3337078"/>
            <a:ext cx="54154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800" spc="15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北大学子举行游行</a:t>
            </a:r>
            <a:endParaRPr lang="zh-CN" altLang="en-US" sz="4800" b="1" spc="15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0662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CFB0F7D-34E0-5882-561D-17728E3ED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759" y="-2156059"/>
            <a:ext cx="12695722" cy="1173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97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569A305-8914-D80D-D060-CAF405EB9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98143" y="-1600199"/>
            <a:ext cx="16104644" cy="963256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A4EFA4B-B5BF-9A74-6EAA-878F9D9737BA}"/>
              </a:ext>
            </a:extLst>
          </p:cNvPr>
          <p:cNvSpPr/>
          <p:nvPr/>
        </p:nvSpPr>
        <p:spPr>
          <a:xfrm>
            <a:off x="-1492355" y="-534002"/>
            <a:ext cx="14736278" cy="834510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chemeClr val="tx1">
                  <a:alpha val="40000"/>
                </a:schemeClr>
              </a:gs>
              <a:gs pos="72000">
                <a:schemeClr val="tx1">
                  <a:alpha val="60000"/>
                </a:schemeClr>
              </a:gs>
              <a:gs pos="100000">
                <a:schemeClr val="tx1">
                  <a:alpha val="9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FEFF1C4-A086-3B57-AA35-946001F4310E}"/>
              </a:ext>
            </a:extLst>
          </p:cNvPr>
          <p:cNvSpPr txBox="1"/>
          <p:nvPr/>
        </p:nvSpPr>
        <p:spPr>
          <a:xfrm>
            <a:off x="244387" y="1000093"/>
            <a:ext cx="541549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4800" spc="15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反动派北洋军阀</a:t>
            </a:r>
            <a:endParaRPr lang="en-US" altLang="zh-CN" sz="4800" spc="15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dist">
              <a:lnSpc>
                <a:spcPct val="150000"/>
              </a:lnSpc>
            </a:pPr>
            <a:r>
              <a:rPr lang="zh-CN" altLang="en-US" sz="4800" b="1" spc="15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带走学生</a:t>
            </a:r>
            <a:r>
              <a:rPr lang="en-US" altLang="zh-CN" sz="4800" b="1" spc="15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32</a:t>
            </a:r>
            <a:r>
              <a:rPr lang="zh-CN" altLang="en-US" sz="4800" b="1" spc="15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人</a:t>
            </a:r>
          </a:p>
        </p:txBody>
      </p:sp>
    </p:spTree>
    <p:extLst>
      <p:ext uri="{BB962C8B-B14F-4D97-AF65-F5344CB8AC3E}">
        <p14:creationId xmlns:p14="http://schemas.microsoft.com/office/powerpoint/2010/main" val="1904069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3BB9ADF-2887-9BA8-64CE-CAFFBDA30E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23"/>
          <a:stretch/>
        </p:blipFill>
        <p:spPr>
          <a:xfrm>
            <a:off x="4418868" y="-98659"/>
            <a:ext cx="7911836" cy="70553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FED17AC-CEF2-5F48-1565-762429BCD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89891" y="-231007"/>
            <a:ext cx="14747646" cy="766170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3665BAB-C03A-EDE1-64EA-9A1D3E9F59E8}"/>
              </a:ext>
            </a:extLst>
          </p:cNvPr>
          <p:cNvSpPr/>
          <p:nvPr/>
        </p:nvSpPr>
        <p:spPr>
          <a:xfrm>
            <a:off x="-2590800" y="-1232201"/>
            <a:ext cx="16164923" cy="932240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chemeClr val="tx1">
                  <a:alpha val="40000"/>
                </a:schemeClr>
              </a:gs>
              <a:gs pos="72000">
                <a:schemeClr val="tx1">
                  <a:alpha val="60000"/>
                </a:schemeClr>
              </a:gs>
              <a:gs pos="100000">
                <a:schemeClr val="tx1">
                  <a:alpha val="9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9AA9082-74C1-4036-1ADF-279A91F80036}"/>
              </a:ext>
            </a:extLst>
          </p:cNvPr>
          <p:cNvSpPr txBox="1"/>
          <p:nvPr/>
        </p:nvSpPr>
        <p:spPr>
          <a:xfrm>
            <a:off x="583932" y="-121118"/>
            <a:ext cx="3509478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600" spc="15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北大讲堂</a:t>
            </a:r>
          </a:p>
        </p:txBody>
      </p:sp>
    </p:spTree>
    <p:extLst>
      <p:ext uri="{BB962C8B-B14F-4D97-AF65-F5344CB8AC3E}">
        <p14:creationId xmlns:p14="http://schemas.microsoft.com/office/powerpoint/2010/main" val="1533667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9FB222-F8C6-EEAD-BD59-C4AA8B4DC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7F6359-47FB-5590-F8AE-3D0C95851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7B242E-483D-1046-EE69-4171CC7CC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229" y="-1061126"/>
            <a:ext cx="14487741" cy="89802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C328D5D-38A1-3469-B363-14ECED2452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434"/>
          <a:stretch/>
        </p:blipFill>
        <p:spPr>
          <a:xfrm>
            <a:off x="-3279941" y="-1179505"/>
            <a:ext cx="9375941" cy="1087593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5027087-E66E-FC9E-F645-03985BAE51D5}"/>
              </a:ext>
            </a:extLst>
          </p:cNvPr>
          <p:cNvSpPr/>
          <p:nvPr/>
        </p:nvSpPr>
        <p:spPr>
          <a:xfrm>
            <a:off x="-2590800" y="-1232201"/>
            <a:ext cx="16164923" cy="932240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chemeClr val="tx1">
                  <a:alpha val="40000"/>
                </a:schemeClr>
              </a:gs>
              <a:gs pos="72000">
                <a:schemeClr val="tx1">
                  <a:alpha val="60000"/>
                </a:schemeClr>
              </a:gs>
              <a:gs pos="100000">
                <a:schemeClr val="tx1">
                  <a:alpha val="9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544A112-DD2F-AEA2-4C0F-0AABB3C98016}"/>
              </a:ext>
            </a:extLst>
          </p:cNvPr>
          <p:cNvSpPr txBox="1"/>
          <p:nvPr/>
        </p:nvSpPr>
        <p:spPr>
          <a:xfrm>
            <a:off x="571031" y="-600550"/>
            <a:ext cx="4055578" cy="2525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500" spc="15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1919</a:t>
            </a:r>
            <a:r>
              <a:rPr lang="zh-CN" altLang="en-US" sz="11500" spc="15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年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25307A4-9195-DF6C-11E1-B25C37C99A27}"/>
              </a:ext>
            </a:extLst>
          </p:cNvPr>
          <p:cNvSpPr txBox="1"/>
          <p:nvPr/>
        </p:nvSpPr>
        <p:spPr>
          <a:xfrm>
            <a:off x="571031" y="1213420"/>
            <a:ext cx="385010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600" spc="15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5</a:t>
            </a:r>
            <a:r>
              <a:rPr lang="zh-CN" altLang="en-US" sz="9600" spc="15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月</a:t>
            </a:r>
            <a:r>
              <a:rPr lang="en-US" altLang="zh-CN" sz="9600" spc="15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9</a:t>
            </a:r>
            <a:r>
              <a:rPr lang="zh-CN" altLang="en-US" sz="9600" spc="15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日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B0CC880-AF27-F1DF-3663-208492F05DA1}"/>
              </a:ext>
            </a:extLst>
          </p:cNvPr>
          <p:cNvSpPr txBox="1"/>
          <p:nvPr/>
        </p:nvSpPr>
        <p:spPr>
          <a:xfrm>
            <a:off x="460287" y="3337078"/>
            <a:ext cx="541549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800" spc="15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反动派北洋政府</a:t>
            </a:r>
            <a:endParaRPr lang="en-US" altLang="zh-CN" sz="4800" spc="15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4800" spc="15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释放被捕学生</a:t>
            </a:r>
            <a:endParaRPr lang="zh-CN" altLang="en-US" sz="4800" b="1" spc="15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4460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9B16FBA-D4F5-EACC-E4A8-DECC387A84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D6DB051-7430-29D1-9872-6908D47E44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3" b="3636"/>
          <a:stretch/>
        </p:blipFill>
        <p:spPr>
          <a:xfrm>
            <a:off x="0" y="285528"/>
            <a:ext cx="12192000" cy="64624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F685623-FC5A-6B9B-D7AF-364B8A7365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150" y="6441793"/>
            <a:ext cx="6375400" cy="4447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E5E456D-7502-9513-C959-4C884699DA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4906"/>
            <a:ext cx="7143750" cy="371475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CF45260-CA25-88A6-46D6-3F39A4F95A8F}"/>
              </a:ext>
            </a:extLst>
          </p:cNvPr>
          <p:cNvSpPr txBox="1"/>
          <p:nvPr/>
        </p:nvSpPr>
        <p:spPr>
          <a:xfrm>
            <a:off x="548637" y="-220705"/>
            <a:ext cx="10530039" cy="1107996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4800" b="1" spc="120" dirty="0">
                <a:latin typeface="华文行楷" panose="02010800040101010101" pitchFamily="2" charset="-122"/>
                <a:ea typeface="华文行楷" panose="02010800040101010101" pitchFamily="2" charset="-122"/>
              </a:rPr>
              <a:t>《</a:t>
            </a:r>
            <a:r>
              <a:rPr lang="zh-CN" altLang="en-US" sz="4800" b="1" spc="120" dirty="0">
                <a:latin typeface="华文行楷" panose="02010800040101010101" pitchFamily="2" charset="-122"/>
                <a:ea typeface="华文行楷" panose="02010800040101010101" pitchFamily="2" charset="-122"/>
              </a:rPr>
              <a:t>南天动乱，适将去国，忆天问军中</a:t>
            </a:r>
            <a:r>
              <a:rPr lang="en-US" altLang="zh-CN" sz="4800" b="1" spc="120" dirty="0">
                <a:latin typeface="华文行楷" panose="02010800040101010101" pitchFamily="2" charset="-122"/>
                <a:ea typeface="华文行楷" panose="02010800040101010101" pitchFamily="2" charset="-122"/>
              </a:rPr>
              <a:t>》</a:t>
            </a:r>
            <a:endParaRPr lang="zh-CN" altLang="en-US" sz="4800" b="1" spc="12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A7E0F5-EEC0-7892-B810-D5A8D938C511}"/>
              </a:ext>
            </a:extLst>
          </p:cNvPr>
          <p:cNvSpPr txBox="1"/>
          <p:nvPr/>
        </p:nvSpPr>
        <p:spPr>
          <a:xfrm>
            <a:off x="4081108" y="614241"/>
            <a:ext cx="3465096" cy="85408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3600" b="1" spc="120" dirty="0">
                <a:latin typeface="华文行楷" panose="02010800040101010101" pitchFamily="2" charset="-122"/>
                <a:ea typeface="华文行楷" panose="02010800040101010101" pitchFamily="2" charset="-122"/>
              </a:rPr>
              <a:t>作者：李大钊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BDFBC30-5B79-9836-F611-435BF5494B15}"/>
              </a:ext>
            </a:extLst>
          </p:cNvPr>
          <p:cNvSpPr txBox="1"/>
          <p:nvPr/>
        </p:nvSpPr>
        <p:spPr>
          <a:xfrm>
            <a:off x="3789946" y="1390963"/>
            <a:ext cx="4515854" cy="5209118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2800" b="1" spc="120" dirty="0">
                <a:latin typeface="华文行楷" panose="02010800040101010101" pitchFamily="2" charset="-122"/>
                <a:ea typeface="华文行楷" panose="02010800040101010101" pitchFamily="2" charset="-122"/>
              </a:rPr>
              <a:t>班生此去意何云？</a:t>
            </a:r>
            <a:endParaRPr lang="en-US" altLang="zh-CN" sz="2800" b="1" spc="12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dist">
              <a:lnSpc>
                <a:spcPct val="150000"/>
              </a:lnSpc>
            </a:pPr>
            <a:r>
              <a:rPr lang="zh-CN" altLang="en-US" sz="2800" b="1" spc="120" dirty="0">
                <a:latin typeface="华文行楷" panose="02010800040101010101" pitchFamily="2" charset="-122"/>
                <a:ea typeface="华文行楷" panose="02010800040101010101" pitchFamily="2" charset="-122"/>
              </a:rPr>
              <a:t>破碎神州日已曛。</a:t>
            </a:r>
            <a:endParaRPr lang="en-US" altLang="zh-CN" sz="2800" b="1" spc="12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dist">
              <a:lnSpc>
                <a:spcPct val="150000"/>
              </a:lnSpc>
            </a:pPr>
            <a:r>
              <a:rPr lang="zh-CN" altLang="en-US" sz="2800" b="1" spc="120" dirty="0">
                <a:latin typeface="华文行楷" panose="02010800040101010101" pitchFamily="2" charset="-122"/>
                <a:ea typeface="华文行楷" panose="02010800040101010101" pitchFamily="2" charset="-122"/>
              </a:rPr>
              <a:t>去国徒深屈子恨，</a:t>
            </a:r>
            <a:endParaRPr lang="en-US" altLang="zh-CN" sz="2800" b="1" spc="12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dist">
              <a:lnSpc>
                <a:spcPct val="150000"/>
              </a:lnSpc>
            </a:pPr>
            <a:r>
              <a:rPr lang="zh-CN" altLang="en-US" sz="2800" b="1" spc="120" dirty="0">
                <a:latin typeface="华文行楷" panose="02010800040101010101" pitchFamily="2" charset="-122"/>
                <a:ea typeface="华文行楷" panose="02010800040101010101" pitchFamily="2" charset="-122"/>
              </a:rPr>
              <a:t>靖氛空说岳家军。</a:t>
            </a:r>
            <a:endParaRPr lang="en-US" altLang="zh-CN" sz="2800" b="1" spc="12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dist">
              <a:lnSpc>
                <a:spcPct val="150000"/>
              </a:lnSpc>
            </a:pPr>
            <a:r>
              <a:rPr lang="zh-CN" altLang="en-US" sz="2800" b="1" spc="120" dirty="0">
                <a:latin typeface="华文行楷" panose="02010800040101010101" pitchFamily="2" charset="-122"/>
                <a:ea typeface="华文行楷" panose="02010800040101010101" pitchFamily="2" charset="-122"/>
              </a:rPr>
              <a:t>风尘河北音书断，</a:t>
            </a:r>
            <a:endParaRPr lang="en-US" altLang="zh-CN" sz="2800" b="1" spc="12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dist">
              <a:lnSpc>
                <a:spcPct val="150000"/>
              </a:lnSpc>
            </a:pPr>
            <a:r>
              <a:rPr lang="zh-CN" altLang="en-US" sz="2800" b="1" spc="120" dirty="0">
                <a:latin typeface="华文行楷" panose="02010800040101010101" pitchFamily="2" charset="-122"/>
                <a:ea typeface="华文行楷" panose="02010800040101010101" pitchFamily="2" charset="-122"/>
              </a:rPr>
              <a:t>戎马江南羽檄纷。</a:t>
            </a:r>
            <a:endParaRPr lang="en-US" altLang="zh-CN" sz="2800" b="1" spc="12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dist">
              <a:lnSpc>
                <a:spcPct val="150000"/>
              </a:lnSpc>
            </a:pPr>
            <a:r>
              <a:rPr lang="zh-CN" altLang="en-US" sz="2800" b="1" spc="120" dirty="0">
                <a:latin typeface="华文行楷" panose="02010800040101010101" pitchFamily="2" charset="-122"/>
                <a:ea typeface="华文行楷" panose="02010800040101010101" pitchFamily="2" charset="-122"/>
              </a:rPr>
              <a:t>无限伤心劫后话，</a:t>
            </a:r>
            <a:endParaRPr lang="en-US" altLang="zh-CN" sz="2800" b="1" spc="12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dist">
              <a:lnSpc>
                <a:spcPct val="150000"/>
              </a:lnSpc>
            </a:pPr>
            <a:r>
              <a:rPr lang="zh-CN" altLang="en-US" sz="2800" b="1" spc="120" dirty="0">
                <a:latin typeface="华文行楷" panose="02010800040101010101" pitchFamily="2" charset="-122"/>
                <a:ea typeface="华文行楷" panose="02010800040101010101" pitchFamily="2" charset="-122"/>
              </a:rPr>
              <a:t>连天烽火独思君。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76A2A4-0FAD-529E-471B-9AA20F811E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752" y="6032509"/>
            <a:ext cx="12241796" cy="85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52580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97</Words>
  <Application>Microsoft Office PowerPoint</Application>
  <PresentationFormat>宽屏</PresentationFormat>
  <Paragraphs>26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等线</vt:lpstr>
      <vt:lpstr>等线 Light</vt:lpstr>
      <vt:lpstr>华文行楷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handsome</dc:creator>
  <cp:lastModifiedBy>Li handsome</cp:lastModifiedBy>
  <cp:revision>4</cp:revision>
  <dcterms:created xsi:type="dcterms:W3CDTF">2023-03-09T12:13:43Z</dcterms:created>
  <dcterms:modified xsi:type="dcterms:W3CDTF">2023-03-09T14:27:04Z</dcterms:modified>
</cp:coreProperties>
</file>